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7"/>
  </p:notesMasterIdLst>
  <p:sldIdLst>
    <p:sldId id="273" r:id="rId6"/>
    <p:sldId id="276" r:id="rId7"/>
    <p:sldId id="299" r:id="rId8"/>
    <p:sldId id="294" r:id="rId9"/>
    <p:sldId id="287" r:id="rId10"/>
    <p:sldId id="289" r:id="rId11"/>
    <p:sldId id="303" r:id="rId12"/>
    <p:sldId id="284" r:id="rId13"/>
    <p:sldId id="302" r:id="rId14"/>
    <p:sldId id="297" r:id="rId15"/>
    <p:sldId id="286" r:id="rId1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00FFFF"/>
    <a:srgbClr val="66FFFF"/>
    <a:srgbClr val="000000"/>
    <a:srgbClr val="FFD457"/>
    <a:srgbClr val="006325"/>
    <a:srgbClr val="BCBEC0"/>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90" d="100"/>
          <a:sy n="90" d="100"/>
        </p:scale>
        <p:origin x="-2160" y="-60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08/02/2018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dirty="0"/>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953000"/>
            <a:ext cx="8305800" cy="1066800"/>
          </a:xfrm>
        </p:spPr>
        <p:txBody>
          <a:bodyPr>
            <a:normAutofit/>
          </a:bodyPr>
          <a:lstStyle/>
          <a:p>
            <a:r>
              <a:rPr lang="en-US" sz="2800" b="1" dirty="0" smtClean="0">
                <a:solidFill>
                  <a:schemeClr val="tx1"/>
                </a:solidFill>
              </a:rPr>
              <a:t>Washoe County </a:t>
            </a:r>
            <a:r>
              <a:rPr lang="en-US" sz="2800" b="1" i="1" dirty="0" smtClean="0">
                <a:solidFill>
                  <a:schemeClr val="tx1"/>
                </a:solidFill>
              </a:rPr>
              <a:t>Board of Adjustment </a:t>
            </a:r>
          </a:p>
          <a:p>
            <a:pPr>
              <a:spcBef>
                <a:spcPts val="0"/>
              </a:spcBef>
            </a:pPr>
            <a:r>
              <a:rPr lang="en-US" sz="2400" b="1" i="1" dirty="0" smtClean="0">
                <a:solidFill>
                  <a:schemeClr val="tx1"/>
                </a:solidFill>
              </a:rPr>
              <a:t>August 2, 2018</a:t>
            </a:r>
          </a:p>
        </p:txBody>
      </p:sp>
      <p:sp>
        <p:nvSpPr>
          <p:cNvPr id="4" name="Title 3"/>
          <p:cNvSpPr>
            <a:spLocks noGrp="1"/>
          </p:cNvSpPr>
          <p:nvPr>
            <p:ph type="ctrTitle"/>
          </p:nvPr>
        </p:nvSpPr>
        <p:spPr>
          <a:xfrm>
            <a:off x="228600" y="1066800"/>
            <a:ext cx="8686800" cy="3852530"/>
          </a:xfrm>
        </p:spPr>
        <p:txBody>
          <a:bodyPr/>
          <a:lstStyle/>
          <a:p>
            <a:r>
              <a:rPr lang="en-US" sz="4000" dirty="0" smtClean="0">
                <a:solidFill>
                  <a:schemeClr val="tx1"/>
                </a:solidFill>
              </a:rPr>
              <a:t>WSUP18-0014 </a:t>
            </a:r>
            <a:r>
              <a:rPr lang="en-US" sz="4000" dirty="0" err="1" smtClean="0">
                <a:solidFill>
                  <a:schemeClr val="tx1"/>
                </a:solidFill>
              </a:rPr>
              <a:t>Madole</a:t>
            </a:r>
            <a:r>
              <a:rPr lang="en-US" sz="4000" dirty="0" smtClean="0">
                <a:solidFill>
                  <a:schemeClr val="tx1"/>
                </a:solidFill>
              </a:rPr>
              <a:t> Construction</a:t>
            </a:r>
            <a:br>
              <a:rPr lang="en-US" sz="4000" dirty="0" smtClean="0">
                <a:solidFill>
                  <a:schemeClr val="tx1"/>
                </a:solidFill>
              </a:rPr>
            </a:br>
            <a:endParaRPr lang="en-US" sz="4000" dirty="0">
              <a:solidFill>
                <a:schemeClr val="tx1"/>
              </a:solidFill>
            </a:endParaRPr>
          </a:p>
        </p:txBody>
      </p:sp>
      <p:pic>
        <p:nvPicPr>
          <p:cNvPr id="5" name="Picture 4"/>
          <p:cNvPicPr/>
          <p:nvPr/>
        </p:nvPicPr>
        <p:blipFill>
          <a:blip r:embed="rId2"/>
          <a:stretch>
            <a:fillRect/>
          </a:stretch>
        </p:blipFill>
        <p:spPr>
          <a:xfrm>
            <a:off x="2209800" y="1828800"/>
            <a:ext cx="4456430" cy="3076686"/>
          </a:xfrm>
          <a:prstGeom prst="rect">
            <a:avLst/>
          </a:prstGeom>
        </p:spPr>
      </p:pic>
    </p:spTree>
    <p:extLst>
      <p:ext uri="{BB962C8B-B14F-4D97-AF65-F5344CB8AC3E}">
        <p14:creationId xmlns:p14="http://schemas.microsoft.com/office/powerpoint/2010/main" val="556600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419600"/>
          </a:xfrm>
        </p:spPr>
        <p:txBody>
          <a:bodyPr>
            <a:normAutofit/>
          </a:bodyPr>
          <a:lstStyle/>
          <a:p>
            <a:r>
              <a:rPr lang="en-US" dirty="0" smtClean="0"/>
              <a:t>The project was presented to the South Truckee Meadows/Washoe Valley CAB on July 5th</a:t>
            </a:r>
          </a:p>
          <a:p>
            <a:r>
              <a:rPr lang="en-US" dirty="0" smtClean="0"/>
              <a:t>The CAB unanimously recommended that the SUP move forward to the Board of Adjustment</a:t>
            </a:r>
          </a:p>
        </p:txBody>
      </p:sp>
      <p:sp>
        <p:nvSpPr>
          <p:cNvPr id="3" name="Title 2"/>
          <p:cNvSpPr>
            <a:spLocks noGrp="1"/>
          </p:cNvSpPr>
          <p:nvPr>
            <p:ph type="title"/>
          </p:nvPr>
        </p:nvSpPr>
        <p:spPr>
          <a:xfrm>
            <a:off x="1219200" y="76200"/>
            <a:ext cx="7848600" cy="762000"/>
          </a:xfrm>
        </p:spPr>
        <p:txBody>
          <a:bodyPr/>
          <a:lstStyle/>
          <a:p>
            <a:r>
              <a:rPr lang="en-US" dirty="0" smtClean="0"/>
              <a:t>STM/WV CAB</a:t>
            </a:r>
            <a:endParaRPr lang="en-US" dirty="0"/>
          </a:p>
        </p:txBody>
      </p:sp>
    </p:spTree>
    <p:extLst>
      <p:ext uri="{BB962C8B-B14F-4D97-AF65-F5344CB8AC3E}">
        <p14:creationId xmlns:p14="http://schemas.microsoft.com/office/powerpoint/2010/main" val="1633744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696200" cy="838200"/>
          </a:xfrm>
        </p:spPr>
        <p:txBody>
          <a:bodyPr/>
          <a:lstStyle/>
          <a:p>
            <a:r>
              <a:rPr lang="en-US" dirty="0" smtClean="0"/>
              <a:t>Possible Motion</a:t>
            </a:r>
            <a:endParaRPr lang="en-US" dirty="0"/>
          </a:p>
        </p:txBody>
      </p:sp>
      <p:sp>
        <p:nvSpPr>
          <p:cNvPr id="4" name="Content Placeholder 3"/>
          <p:cNvSpPr>
            <a:spLocks noGrp="1"/>
          </p:cNvSpPr>
          <p:nvPr>
            <p:ph idx="1"/>
          </p:nvPr>
        </p:nvSpPr>
        <p:spPr>
          <a:xfrm>
            <a:off x="457200" y="1219200"/>
            <a:ext cx="8229600" cy="4572000"/>
          </a:xfrm>
        </p:spPr>
        <p:txBody>
          <a:bodyPr>
            <a:normAutofit fontScale="77500" lnSpcReduction="20000"/>
          </a:bodyPr>
          <a:lstStyle/>
          <a:p>
            <a:r>
              <a:rPr lang="en-US" dirty="0"/>
              <a:t>I move that, after giving reasoned consideration to the information contained in the staff report and information received during the public hearing, the Washoe County Board of Adjustment approve with the conditions contained in Exhibit A to this matter, and the modifications to WCC Section 110.412.40 (b) Required Yards Adjoining Streets, WCC Section 110.512.40 (c) </a:t>
            </a:r>
            <a:r>
              <a:rPr lang="en-US" i="1" dirty="0"/>
              <a:t>Landscape Buffers Adjoining Residential Uses</a:t>
            </a:r>
            <a:r>
              <a:rPr lang="en-US" dirty="0"/>
              <a:t>, and WCC Section 110.412.40 (d) </a:t>
            </a:r>
            <a:r>
              <a:rPr lang="en-US" i="1" dirty="0"/>
              <a:t>Screening Adjoining Residential Uses</a:t>
            </a:r>
            <a:r>
              <a:rPr lang="en-US" dirty="0"/>
              <a:t>, for Special Use Permit Case Number WSUP18-0014 for </a:t>
            </a:r>
            <a:r>
              <a:rPr lang="en-US" dirty="0" err="1"/>
              <a:t>Madole</a:t>
            </a:r>
            <a:r>
              <a:rPr lang="en-US" dirty="0"/>
              <a:t> Construction, having made all five findings in accordance with Washoe County Code Section 110.810.30, and the two findings in accordance with the South Valleys Area Plan: </a:t>
            </a:r>
          </a:p>
          <a:p>
            <a:pPr marL="0" indent="0">
              <a:lnSpc>
                <a:spcPct val="120000"/>
              </a:lnSpc>
              <a:buNone/>
            </a:pPr>
            <a:endParaRPr lang="en-US" dirty="0"/>
          </a:p>
        </p:txBody>
      </p:sp>
    </p:spTree>
    <p:extLst>
      <p:ext uri="{BB962C8B-B14F-4D97-AF65-F5344CB8AC3E}">
        <p14:creationId xmlns:p14="http://schemas.microsoft.com/office/powerpoint/2010/main" val="3855694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71600"/>
            <a:ext cx="9144000" cy="4495800"/>
          </a:xfrm>
        </p:spPr>
        <p:txBody>
          <a:bodyPr>
            <a:normAutofit/>
          </a:bodyPr>
          <a:lstStyle/>
          <a:p>
            <a:r>
              <a:rPr lang="en-US" sz="3600" dirty="0" smtClean="0"/>
              <a:t>Located at 0 Joy Lake in the Old Washoe City Historic District.</a:t>
            </a:r>
          </a:p>
          <a:p>
            <a:r>
              <a:rPr lang="en-US" sz="3600" dirty="0" smtClean="0"/>
              <a:t>The application is requesting Construction Sales and Services and Operable Vehicle Storage.</a:t>
            </a:r>
          </a:p>
          <a:p>
            <a:r>
              <a:rPr lang="en-US" sz="3600" dirty="0" smtClean="0"/>
              <a:t>Both uses require an SUP per the South Valleys Area Plan.</a:t>
            </a:r>
            <a:endParaRPr lang="en-US" sz="3600" dirty="0"/>
          </a:p>
        </p:txBody>
      </p:sp>
      <p:sp>
        <p:nvSpPr>
          <p:cNvPr id="3" name="Title 2"/>
          <p:cNvSpPr>
            <a:spLocks noGrp="1"/>
          </p:cNvSpPr>
          <p:nvPr>
            <p:ph type="title"/>
          </p:nvPr>
        </p:nvSpPr>
        <p:spPr>
          <a:xfrm>
            <a:off x="1219200" y="76200"/>
            <a:ext cx="7696200" cy="762000"/>
          </a:xfrm>
        </p:spPr>
        <p:txBody>
          <a:bodyPr/>
          <a:lstStyle/>
          <a:p>
            <a:r>
              <a:rPr lang="en-US" dirty="0" smtClean="0"/>
              <a:t>Request</a:t>
            </a:r>
            <a:endParaRPr lang="en-US" dirty="0"/>
          </a:p>
        </p:txBody>
      </p:sp>
    </p:spTree>
    <p:extLst>
      <p:ext uri="{BB962C8B-B14F-4D97-AF65-F5344CB8AC3E}">
        <p14:creationId xmlns:p14="http://schemas.microsoft.com/office/powerpoint/2010/main" val="1949697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05800" cy="4648200"/>
          </a:xfrm>
        </p:spPr>
        <p:txBody>
          <a:bodyPr>
            <a:normAutofit lnSpcReduction="10000"/>
          </a:bodyPr>
          <a:lstStyle/>
          <a:p>
            <a:r>
              <a:rPr lang="en-US" sz="3600" dirty="0"/>
              <a:t>The proposal also requests </a:t>
            </a:r>
            <a:r>
              <a:rPr lang="en-US" sz="3600" dirty="0" smtClean="0"/>
              <a:t>to modify two sections of the Washoe County Code.</a:t>
            </a:r>
          </a:p>
          <a:p>
            <a:r>
              <a:rPr lang="en-US" dirty="0" smtClean="0"/>
              <a:t>119.412.40 (b) Required Yards Adjoining Streets</a:t>
            </a:r>
          </a:p>
          <a:p>
            <a:pPr marL="742950" lvl="2" indent="-342900"/>
            <a:r>
              <a:rPr lang="en-US" dirty="0"/>
              <a:t>1 tree every 50 linear feet along the right-of-way</a:t>
            </a:r>
            <a:r>
              <a:rPr lang="en-US" dirty="0" smtClean="0"/>
              <a:t>.</a:t>
            </a:r>
          </a:p>
          <a:p>
            <a:r>
              <a:rPr lang="en-US" dirty="0" smtClean="0"/>
              <a:t>110.412.40 (c) and 110.412.40 (d) – Landscape Buffers and Screening Adjoining Residential Uses.</a:t>
            </a:r>
          </a:p>
        </p:txBody>
      </p:sp>
      <p:sp>
        <p:nvSpPr>
          <p:cNvPr id="3" name="Title 2"/>
          <p:cNvSpPr>
            <a:spLocks noGrp="1"/>
          </p:cNvSpPr>
          <p:nvPr>
            <p:ph type="title"/>
          </p:nvPr>
        </p:nvSpPr>
        <p:spPr>
          <a:xfrm>
            <a:off x="1219200" y="76200"/>
            <a:ext cx="7924800" cy="792162"/>
          </a:xfrm>
        </p:spPr>
        <p:txBody>
          <a:bodyPr/>
          <a:lstStyle/>
          <a:p>
            <a:r>
              <a:rPr lang="en-US" dirty="0" smtClean="0"/>
              <a:t>Modification Request</a:t>
            </a:r>
            <a:endParaRPr lang="en-US" dirty="0"/>
          </a:p>
        </p:txBody>
      </p:sp>
    </p:spTree>
    <p:extLst>
      <p:ext uri="{BB962C8B-B14F-4D97-AF65-F5344CB8AC3E}">
        <p14:creationId xmlns:p14="http://schemas.microsoft.com/office/powerpoint/2010/main" val="4164451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76200"/>
            <a:ext cx="8077200" cy="838200"/>
          </a:xfrm>
        </p:spPr>
        <p:txBody>
          <a:bodyPr/>
          <a:lstStyle/>
          <a:p>
            <a:r>
              <a:rPr lang="en-US" sz="3600" dirty="0" smtClean="0"/>
              <a:t>Modification</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7240588" cy="4940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1083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229600" cy="4724400"/>
          </a:xfrm>
        </p:spPr>
        <p:txBody>
          <a:bodyPr>
            <a:normAutofit/>
          </a:bodyPr>
          <a:lstStyle/>
          <a:p>
            <a:r>
              <a:rPr lang="en-US" dirty="0" smtClean="0"/>
              <a:t>The </a:t>
            </a:r>
            <a:r>
              <a:rPr lang="en-US" dirty="0"/>
              <a:t>subject property has a regulatory zone of </a:t>
            </a:r>
            <a:r>
              <a:rPr lang="en-US" dirty="0" smtClean="0"/>
              <a:t>General Commercial (GC)</a:t>
            </a:r>
          </a:p>
          <a:p>
            <a:r>
              <a:rPr lang="en-US" dirty="0" smtClean="0"/>
              <a:t>The subject property has a master plan category of Commercial (C)</a:t>
            </a:r>
          </a:p>
          <a:p>
            <a:r>
              <a:rPr lang="en-US" dirty="0" smtClean="0"/>
              <a:t>5.61 acres</a:t>
            </a:r>
          </a:p>
          <a:p>
            <a:endParaRPr lang="en-US" dirty="0"/>
          </a:p>
          <a:p>
            <a:pPr marL="0" indent="0">
              <a:buNone/>
            </a:pPr>
            <a:endParaRPr lang="en-US" dirty="0" smtClean="0"/>
          </a:p>
        </p:txBody>
      </p:sp>
      <p:sp>
        <p:nvSpPr>
          <p:cNvPr id="3" name="Title 2"/>
          <p:cNvSpPr>
            <a:spLocks noGrp="1"/>
          </p:cNvSpPr>
          <p:nvPr>
            <p:ph type="title"/>
          </p:nvPr>
        </p:nvSpPr>
        <p:spPr>
          <a:xfrm>
            <a:off x="1219200" y="76200"/>
            <a:ext cx="7772400" cy="762000"/>
          </a:xfrm>
        </p:spPr>
        <p:txBody>
          <a:bodyPr/>
          <a:lstStyle/>
          <a:p>
            <a:r>
              <a:rPr lang="en-US" dirty="0" smtClean="0"/>
              <a:t>Background</a:t>
            </a:r>
            <a:endParaRPr lang="en-US" dirty="0"/>
          </a:p>
        </p:txBody>
      </p:sp>
    </p:spTree>
    <p:extLst>
      <p:ext uri="{BB962C8B-B14F-4D97-AF65-F5344CB8AC3E}">
        <p14:creationId xmlns:p14="http://schemas.microsoft.com/office/powerpoint/2010/main" val="3761081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534400" cy="4572000"/>
          </a:xfrm>
        </p:spPr>
        <p:txBody>
          <a:bodyPr>
            <a:normAutofit/>
          </a:bodyPr>
          <a:lstStyle/>
          <a:p>
            <a:r>
              <a:rPr lang="en-US" dirty="0" smtClean="0"/>
              <a:t>Building maintenance company</a:t>
            </a:r>
          </a:p>
          <a:p>
            <a:r>
              <a:rPr lang="en-US" dirty="0" smtClean="0"/>
              <a:t>Proposed office with attached garage/shop</a:t>
            </a:r>
          </a:p>
          <a:p>
            <a:r>
              <a:rPr lang="en-US" dirty="0" smtClean="0"/>
              <a:t>Attached garage/shop is intended for storage of supplies and tools; not intended for receiving goods</a:t>
            </a:r>
          </a:p>
          <a:p>
            <a:r>
              <a:rPr lang="en-US" dirty="0" smtClean="0"/>
              <a:t>17 parking spaces</a:t>
            </a:r>
          </a:p>
          <a:p>
            <a:r>
              <a:rPr lang="en-US" dirty="0" smtClean="0"/>
              <a:t>No phased construction</a:t>
            </a:r>
          </a:p>
          <a:p>
            <a:endParaRPr lang="en-US" dirty="0" smtClean="0"/>
          </a:p>
        </p:txBody>
      </p:sp>
      <p:sp>
        <p:nvSpPr>
          <p:cNvPr id="3" name="Title 2"/>
          <p:cNvSpPr>
            <a:spLocks noGrp="1"/>
          </p:cNvSpPr>
          <p:nvPr>
            <p:ph type="title"/>
          </p:nvPr>
        </p:nvSpPr>
        <p:spPr>
          <a:xfrm>
            <a:off x="1219200" y="76200"/>
            <a:ext cx="7467600" cy="762000"/>
          </a:xfrm>
        </p:spPr>
        <p:txBody>
          <a:bodyPr/>
          <a:lstStyle/>
          <a:p>
            <a:r>
              <a:rPr lang="en-US" dirty="0" smtClean="0"/>
              <a:t>Analysis</a:t>
            </a:r>
            <a:endParaRPr lang="en-US" dirty="0"/>
          </a:p>
        </p:txBody>
      </p:sp>
    </p:spTree>
    <p:extLst>
      <p:ext uri="{BB962C8B-B14F-4D97-AF65-F5344CB8AC3E}">
        <p14:creationId xmlns:p14="http://schemas.microsoft.com/office/powerpoint/2010/main" val="2561839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Site Plan</a:t>
            </a:r>
            <a:endParaRPr lang="en-US" dirty="0"/>
          </a:p>
        </p:txBody>
      </p:sp>
      <p:pic>
        <p:nvPicPr>
          <p:cNvPr id="4" name="Picture 3" descr="P:\Community Development Department\Boards and Commissions\Board of Adjustment\BOA Cases\2018 Cases\WSUP18-0014 - Madole Construction Improvement Plan\Application\3_Plan set_Page_0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762000"/>
            <a:ext cx="8534400" cy="5638800"/>
          </a:xfrm>
          <a:prstGeom prst="rect">
            <a:avLst/>
          </a:prstGeom>
          <a:noFill/>
          <a:ln>
            <a:noFill/>
          </a:ln>
        </p:spPr>
      </p:pic>
    </p:spTree>
    <p:extLst>
      <p:ext uri="{BB962C8B-B14F-4D97-AF65-F5344CB8AC3E}">
        <p14:creationId xmlns:p14="http://schemas.microsoft.com/office/powerpoint/2010/main" val="3021444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772400" cy="838200"/>
          </a:xfrm>
        </p:spPr>
        <p:txBody>
          <a:bodyPr/>
          <a:lstStyle/>
          <a:p>
            <a:r>
              <a:rPr lang="en-US" dirty="0"/>
              <a:t>Agency </a:t>
            </a:r>
            <a:r>
              <a:rPr lang="en-US" dirty="0" smtClean="0"/>
              <a:t>Review </a:t>
            </a:r>
            <a:r>
              <a:rPr lang="en-US" dirty="0" smtClean="0"/>
              <a:t>and </a:t>
            </a:r>
            <a:r>
              <a:rPr lang="en-US" dirty="0" smtClean="0"/>
              <a:t>Noticing</a:t>
            </a:r>
            <a:endParaRPr lang="en-US" dirty="0"/>
          </a:p>
        </p:txBody>
      </p:sp>
      <p:sp>
        <p:nvSpPr>
          <p:cNvPr id="4" name="Content Placeholder 3"/>
          <p:cNvSpPr>
            <a:spLocks noGrp="1"/>
          </p:cNvSpPr>
          <p:nvPr>
            <p:ph idx="1"/>
          </p:nvPr>
        </p:nvSpPr>
        <p:spPr>
          <a:xfrm>
            <a:off x="457200" y="1219200"/>
            <a:ext cx="8458200" cy="4572000"/>
          </a:xfrm>
        </p:spPr>
        <p:txBody>
          <a:bodyPr>
            <a:normAutofit/>
          </a:bodyPr>
          <a:lstStyle/>
          <a:p>
            <a:r>
              <a:rPr lang="en-US" dirty="0" smtClean="0"/>
              <a:t>4 of </a:t>
            </a:r>
            <a:r>
              <a:rPr lang="en-US" dirty="0"/>
              <a:t>the </a:t>
            </a:r>
            <a:r>
              <a:rPr lang="en-US" dirty="0" smtClean="0"/>
              <a:t>10 </a:t>
            </a:r>
            <a:r>
              <a:rPr lang="en-US" dirty="0"/>
              <a:t>reviewing agencies provided comments and </a:t>
            </a:r>
            <a:r>
              <a:rPr lang="en-US" dirty="0" smtClean="0"/>
              <a:t>conditions</a:t>
            </a:r>
            <a:endParaRPr lang="en-US" dirty="0"/>
          </a:p>
          <a:p>
            <a:r>
              <a:rPr lang="en-US" dirty="0" smtClean="0"/>
              <a:t>32 </a:t>
            </a:r>
            <a:r>
              <a:rPr lang="en-US" dirty="0"/>
              <a:t>property owners were noticed</a:t>
            </a:r>
          </a:p>
          <a:p>
            <a:endParaRPr lang="en-US" dirty="0"/>
          </a:p>
        </p:txBody>
      </p:sp>
    </p:spTree>
    <p:extLst>
      <p:ext uri="{BB962C8B-B14F-4D97-AF65-F5344CB8AC3E}">
        <p14:creationId xmlns:p14="http://schemas.microsoft.com/office/powerpoint/2010/main" val="2083886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Noticing Map</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813" y="966788"/>
            <a:ext cx="6554787"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112888"/>
      </p:ext>
    </p:extLst>
  </p:cSld>
  <p:clrMapOvr>
    <a:masterClrMapping/>
  </p:clrMapOvr>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200D7ED-6620-45A0-9F13-862FEFE886A3}">
  <ds:schemaRefs>
    <ds:schemaRef ds:uri="http://purl.org/dc/elements/1.1/"/>
    <ds:schemaRef ds:uri="http://purl.org/dc/dcmitype/"/>
    <ds:schemaRef ds:uri="http://schemas.microsoft.com/sharepoint/v3/fields"/>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a94d8b85-37e1-4d17-8d55-8b7d207932bb"/>
    <ds:schemaRef ds:uri="http://purl.org/dc/terms/"/>
    <ds:schemaRef ds:uri="http://schemas.openxmlformats.org/package/2006/metadata/core-properties"/>
    <ds:schemaRef ds:uri="CEA9126C-A9B1-4F4A-855C-DD0F845697D2"/>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5090</TotalTime>
  <Words>338</Words>
  <Application>Microsoft Office PowerPoint</Application>
  <PresentationFormat>On-screen Show (4:3)</PresentationFormat>
  <Paragraphs>33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PowerPoint_Template_2015</vt:lpstr>
      <vt:lpstr>WSUP18-0014 Madole Construction </vt:lpstr>
      <vt:lpstr>Request</vt:lpstr>
      <vt:lpstr>Modification Request</vt:lpstr>
      <vt:lpstr>Modification</vt:lpstr>
      <vt:lpstr>Background</vt:lpstr>
      <vt:lpstr>Analysis</vt:lpstr>
      <vt:lpstr>Site Plan</vt:lpstr>
      <vt:lpstr>Agency Review and Noticing</vt:lpstr>
      <vt:lpstr>Noticing Map</vt:lpstr>
      <vt:lpstr>STM/WV CAB</vt:lpstr>
      <vt:lpstr>Possible Motion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donna fagan</cp:lastModifiedBy>
  <cp:revision>118</cp:revision>
  <cp:lastPrinted>2014-10-07T22:54:33Z</cp:lastPrinted>
  <dcterms:created xsi:type="dcterms:W3CDTF">2015-09-25T21:46:02Z</dcterms:created>
  <dcterms:modified xsi:type="dcterms:W3CDTF">2018-08-02T18:03:47Z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